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GRADIENT BOOSTING ALGORITHM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SOWMIYA R 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LG Algorithm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consists of nodes representing feature splits and leaf nodes containing predictions.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Constructed recursively in a leaf-wise manner, focusing on maximizing the reduction in loss at each step during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These trees collectively form an ensemble model, where predictions are made by aggregating the outputs of individual trees.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2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8" name="Google Shape;98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8836849" cy="4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9" name="Google Shape;109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10" name="Google Shape;110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11" name="Google Shape;111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4" name="Google Shape;114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32" name="Google Shape;132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3" name="Google Shape;133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4" name="Google Shape;134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5" name="Google Shape;135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